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307B-CC5C-4E2E-BA3A-69C1D1DE16E0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5B6D3-25F4-47CD-B0A8-7CDF34D62C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4D46-161E-4233-ACB6-7C15F959B36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9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6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12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18331" r="34755" b="26732"/>
          <a:stretch/>
        </p:blipFill>
        <p:spPr>
          <a:xfrm>
            <a:off x="-489607" y="-105458"/>
            <a:ext cx="12838691" cy="715649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999656" y="505304"/>
            <a:ext cx="1296144" cy="4761115"/>
          </a:xfrm>
          <a:prstGeom prst="rect">
            <a:avLst/>
          </a:prstGeom>
          <a:solidFill>
            <a:srgbClr val="C3D69B">
              <a:alpha val="4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  <p:pic>
        <p:nvPicPr>
          <p:cNvPr id="10" name="Grafik 9" descr="Ein Bild, das Gebäude, draußen, Himmel, Kunst enthält.&#10;&#10;Automatisch generierte Beschreibung">
            <a:extLst>
              <a:ext uri="{FF2B5EF4-FFF2-40B4-BE49-F238E27FC236}">
                <a16:creationId xmlns:a16="http://schemas.microsoft.com/office/drawing/2014/main" id="{4AFF1BA4-7962-496A-E47D-12ED3EF40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86" y="1063425"/>
            <a:ext cx="3795658" cy="1728191"/>
          </a:xfrm>
          <a:prstGeom prst="rect">
            <a:avLst/>
          </a:prstGeom>
        </p:spPr>
      </p:pic>
      <p:pic>
        <p:nvPicPr>
          <p:cNvPr id="13" name="Grafik 12" descr="Ein Bild, das draußen, Himmel, Baum, Wolke enthält.&#10;&#10;Automatisch generierte Beschreibung">
            <a:extLst>
              <a:ext uri="{FF2B5EF4-FFF2-40B4-BE49-F238E27FC236}">
                <a16:creationId xmlns:a16="http://schemas.microsoft.com/office/drawing/2014/main" id="{1199C556-60E8-6FCB-8888-C2B0FC589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97" y="2997288"/>
            <a:ext cx="1928474" cy="3139684"/>
          </a:xfrm>
          <a:prstGeom prst="rect">
            <a:avLst/>
          </a:prstGeom>
        </p:spPr>
      </p:pic>
      <p:pic>
        <p:nvPicPr>
          <p:cNvPr id="15" name="Grafik 14" descr="Ein Bild, das draußen, Gebäude, Himmel, Veranda enthält.&#10;&#10;Automatisch generierte Beschreibung">
            <a:extLst>
              <a:ext uri="{FF2B5EF4-FFF2-40B4-BE49-F238E27FC236}">
                <a16:creationId xmlns:a16="http://schemas.microsoft.com/office/drawing/2014/main" id="{3C237786-A6E3-2EF9-77DB-4A7332DAE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75" y="1707228"/>
            <a:ext cx="2462954" cy="185814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63585C57-F46B-FDD8-F019-6BC24C25D835}"/>
              </a:ext>
            </a:extLst>
          </p:cNvPr>
          <p:cNvSpPr txBox="1"/>
          <p:nvPr/>
        </p:nvSpPr>
        <p:spPr>
          <a:xfrm>
            <a:off x="5363497" y="28316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055749-CDEC-6A85-9A83-0C147435A662}"/>
              </a:ext>
            </a:extLst>
          </p:cNvPr>
          <p:cNvSpPr txBox="1"/>
          <p:nvPr/>
        </p:nvSpPr>
        <p:spPr>
          <a:xfrm>
            <a:off x="473289" y="37881"/>
            <a:ext cx="1091289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Rockwell Extra Bold" panose="02060903040505020403" pitchFamily="18" charset="0"/>
              </a:rPr>
              <a:t>Willkommen zur </a:t>
            </a:r>
            <a:r>
              <a:rPr lang="de-DE" sz="3200" dirty="0" err="1">
                <a:latin typeface="Rockwell Extra Bold" panose="02060903040505020403" pitchFamily="18" charset="0"/>
              </a:rPr>
              <a:t>Waldmohrer</a:t>
            </a:r>
            <a:r>
              <a:rPr lang="de-DE" sz="3200" dirty="0">
                <a:latin typeface="Rockwell Extra Bold" panose="02060903040505020403" pitchFamily="18" charset="0"/>
              </a:rPr>
              <a:t> Kerb 2025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27DDD4-F90E-C9DE-C292-20C8CD4DA431}"/>
              </a:ext>
            </a:extLst>
          </p:cNvPr>
          <p:cNvSpPr txBox="1"/>
          <p:nvPr/>
        </p:nvSpPr>
        <p:spPr>
          <a:xfrm>
            <a:off x="6651183" y="2867980"/>
            <a:ext cx="4179823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Spaß für die ganze Familie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Fahrgeschäfte für die kleinen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Bungee für die Größeren 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66D79F-84D5-C569-01E4-EC3C39A28929}"/>
              </a:ext>
            </a:extLst>
          </p:cNvPr>
          <p:cNvSpPr txBox="1"/>
          <p:nvPr/>
        </p:nvSpPr>
        <p:spPr>
          <a:xfrm>
            <a:off x="-32502" y="772505"/>
            <a:ext cx="635724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Rockwell Extra Bold" panose="02060903040505020403" pitchFamily="18" charset="0"/>
              </a:rPr>
              <a:t>Vom 04.-06.10.2025</a:t>
            </a:r>
            <a:r>
              <a:rPr lang="de-DE" dirty="0"/>
              <a:t> </a:t>
            </a:r>
            <a:r>
              <a:rPr lang="de-DE" dirty="0">
                <a:latin typeface="Rockwell Extra Bold" panose="02060903040505020403" pitchFamily="18" charset="0"/>
              </a:rPr>
              <a:t>auf unserem Marktplatz</a:t>
            </a:r>
          </a:p>
          <a:p>
            <a:pPr algn="ctr"/>
            <a:r>
              <a:rPr lang="de-DE" dirty="0">
                <a:latin typeface="Rockwell Extra Bold" panose="02060903040505020403" pitchFamily="18" charset="0"/>
              </a:rPr>
              <a:t>Samstag 14.00 Uhr Eröffnung mit Fassbieranstich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2CDCE9-90BB-F52F-5C0B-5EE07E70C201}"/>
              </a:ext>
            </a:extLst>
          </p:cNvPr>
          <p:cNvSpPr txBox="1"/>
          <p:nvPr/>
        </p:nvSpPr>
        <p:spPr>
          <a:xfrm>
            <a:off x="7381372" y="6282101"/>
            <a:ext cx="467762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Rockwell Extra Bold" panose="02060903040505020403" pitchFamily="18" charset="0"/>
              </a:rPr>
              <a:t>Wir freuen uns auf Euren Besuch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EA18313-76A2-4F44-87FB-41DFA18F019F}"/>
              </a:ext>
            </a:extLst>
          </p:cNvPr>
          <p:cNvSpPr txBox="1"/>
          <p:nvPr/>
        </p:nvSpPr>
        <p:spPr>
          <a:xfrm>
            <a:off x="-390920" y="5820436"/>
            <a:ext cx="595791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Rockwell Extra Bold" panose="02060903040505020403" pitchFamily="18" charset="0"/>
              </a:rPr>
              <a:t>Kerwe im </a:t>
            </a:r>
            <a:r>
              <a:rPr lang="de-DE" sz="1600" dirty="0" err="1">
                <a:latin typeface="Rockwell Extra Bold" panose="02060903040505020403" pitchFamily="18" charset="0"/>
              </a:rPr>
              <a:t>Stadtcafe</a:t>
            </a:r>
            <a:r>
              <a:rPr lang="de-DE" sz="1600" dirty="0">
                <a:latin typeface="Rockwell Extra Bold" panose="02060903040505020403" pitchFamily="18" charset="0"/>
              </a:rPr>
              <a:t> W4:</a:t>
            </a:r>
          </a:p>
          <a:p>
            <a:r>
              <a:rPr lang="de-DE" sz="1600" dirty="0">
                <a:latin typeface="Rockwell Extra Bold" panose="02060903040505020403" pitchFamily="18" charset="0"/>
              </a:rPr>
              <a:t>Sonntags Kaffee und Kuchen ab 14.00 Uhr</a:t>
            </a:r>
          </a:p>
          <a:p>
            <a:r>
              <a:rPr lang="de-DE" sz="1600" dirty="0">
                <a:latin typeface="Rockwell Extra Bold" panose="02060903040505020403" pitchFamily="18" charset="0"/>
              </a:rPr>
              <a:t>Montags Weißwurstfrühstück 8.00 bis 17.00 Uhr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4002C08-F3E3-413B-A595-E06E842BABE3}"/>
              </a:ext>
            </a:extLst>
          </p:cNvPr>
          <p:cNvSpPr txBox="1"/>
          <p:nvPr/>
        </p:nvSpPr>
        <p:spPr>
          <a:xfrm>
            <a:off x="7223115" y="4159920"/>
            <a:ext cx="417982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 err="1">
                <a:latin typeface="Rockwell Extra Bold" panose="02060903040505020403" pitchFamily="18" charset="0"/>
              </a:rPr>
              <a:t>Crepes</a:t>
            </a:r>
            <a:endParaRPr lang="de-DE" sz="1600" dirty="0">
              <a:latin typeface="Rockwell Extra Bold" panose="020609030405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kern="0" dirty="0">
                <a:effectLst/>
                <a:latin typeface="Rockwell Extra Bold" panose="02060903040505020403" pitchFamily="18" charset="0"/>
                <a:ea typeface="Times New Roman" panose="02020603050405020304" pitchFamily="18" charset="0"/>
              </a:rPr>
              <a:t>Kaffee frisch vom Siebträger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kern="0" dirty="0">
                <a:latin typeface="Rockwell Extra Bold" panose="02060903040505020403" pitchFamily="18" charset="0"/>
                <a:ea typeface="Times New Roman" panose="02020603050405020304" pitchFamily="18" charset="0"/>
              </a:rPr>
              <a:t>Süßwaren mit Donuts, Zuckerwatte und Popcorn</a:t>
            </a:r>
            <a:endParaRPr lang="de-DE" sz="16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C74043-ABBD-4620-A362-AF977CD193AB}"/>
              </a:ext>
            </a:extLst>
          </p:cNvPr>
          <p:cNvSpPr txBox="1"/>
          <p:nvPr/>
        </p:nvSpPr>
        <p:spPr>
          <a:xfrm>
            <a:off x="-204301" y="3736540"/>
            <a:ext cx="417982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Sonntag und Montag Burger frisch von der </a:t>
            </a:r>
            <a:r>
              <a:rPr lang="de-DE" sz="1600" dirty="0" err="1">
                <a:latin typeface="Rockwell Extra Bold" panose="02060903040505020403" pitchFamily="18" charset="0"/>
              </a:rPr>
              <a:t>Plancha</a:t>
            </a:r>
            <a:endParaRPr lang="de-DE" sz="1600" dirty="0">
              <a:latin typeface="Rockwell Extra Bold" panose="020609030405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Bierstand für die Großen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Wein,-Schorle und Secco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Täglich Bratwurst, Pommes </a:t>
            </a:r>
            <a:r>
              <a:rPr lang="de-DE" sz="1600">
                <a:latin typeface="Rockwell Extra Bold" panose="02060903040505020403" pitchFamily="18" charset="0"/>
              </a:rPr>
              <a:t>und Frikadelle</a:t>
            </a:r>
            <a:r>
              <a:rPr lang="de-DE" sz="1600" dirty="0">
                <a:latin typeface="Rockwell Extra Bold" panose="02060903040505020403" pitchFamily="18" charset="0"/>
              </a:rPr>
              <a:t>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D04EC2C-C572-4010-AE77-6E109179C8DF}"/>
              </a:ext>
            </a:extLst>
          </p:cNvPr>
          <p:cNvSpPr txBox="1"/>
          <p:nvPr/>
        </p:nvSpPr>
        <p:spPr>
          <a:xfrm>
            <a:off x="2144920" y="2249852"/>
            <a:ext cx="4179823" cy="8617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Samstags ab 14.00 Uhr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Sonntags ab 13.00 Uhr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Rockwell Extra Bold" panose="02060903040505020403" pitchFamily="18" charset="0"/>
              </a:rPr>
              <a:t>Montags ab 14.00 Uhr </a:t>
            </a:r>
          </a:p>
        </p:txBody>
      </p:sp>
    </p:spTree>
    <p:extLst>
      <p:ext uri="{BB962C8B-B14F-4D97-AF65-F5344CB8AC3E}">
        <p14:creationId xmlns:p14="http://schemas.microsoft.com/office/powerpoint/2010/main" val="154123716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Breitbild</PresentationFormat>
  <Paragraphs>21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Arial</vt:lpstr>
      <vt:lpstr>Rockwell Extra Bold</vt:lpstr>
      <vt:lpstr>Times New Roman</vt:lpstr>
      <vt:lpstr>Walbaum Display</vt:lpstr>
      <vt:lpstr>Wingdings</vt:lpstr>
      <vt:lpstr>RegattaVTI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 Dammer</dc:creator>
  <cp:lastModifiedBy>Werner Braun</cp:lastModifiedBy>
  <cp:revision>8</cp:revision>
  <dcterms:created xsi:type="dcterms:W3CDTF">2024-09-30T19:09:15Z</dcterms:created>
  <dcterms:modified xsi:type="dcterms:W3CDTF">2025-09-25T15:45:59Z</dcterms:modified>
</cp:coreProperties>
</file>